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6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5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8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73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6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2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4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9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1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3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1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9002-73CF-49D1-A1F4-E262C760466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40CF-6FB2-48E0-AE60-F8DE50901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001"/>
          <a:stretch/>
        </p:blipFill>
        <p:spPr bwMode="auto">
          <a:xfrm>
            <a:off x="22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" y="320456"/>
            <a:ext cx="9146205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ВІДДІЛ ОСВІТИ, МОЛОДІ ТА СПОРТУ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УМАНСЬКОЇ РАЙ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ОННОЇ ДЕРЖАВНОЇ АДМІНІСТРАЦІЇ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ЧЕРКАСЬКОЇ ОБЛАСТІ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Обласний проект Ліги старшокласників</a:t>
            </a:r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«МИ – патріоти Черкащини»</a:t>
            </a:r>
            <a:endParaRPr lang="uk-UA" sz="2800" b="1" dirty="0" smtClean="0"/>
          </a:p>
          <a:p>
            <a:pPr algn="ctr" eaLnBrk="0" hangingPunct="0">
              <a:tabLst>
                <a:tab pos="228600" algn="l"/>
                <a:tab pos="6629400" algn="l"/>
              </a:tabLst>
            </a:pPr>
            <a:r>
              <a:rPr lang="uk-UA" sz="2800" b="1" dirty="0" smtClean="0">
                <a:cs typeface="Times New Roman" pitchFamily="18" charset="0"/>
              </a:rPr>
              <a:t> Напрямок: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СВІДОМИЙ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ГРОМАДЯНИН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Радченко Валентин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Учень 9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класу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Керівник: заступник з виховної роботи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Віштак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Світлана Григорівна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Уманський район с.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Дмитрушки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загальноосвітня школа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вул. 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Петропавлівська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 тел.9-62-40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6629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Ð° Ð´Ð°Ð½Ð½Ð¾Ð¼ Ð¸Ð·Ð¾Ð±ÑÐ°Ð¶ÐµÐ½Ð¸Ð¸ Ð¼Ð¾Ð¶ÐµÑ Ð½Ð°ÑÐ¾Ð´Ð¸ÑÑÑÑ: 1 ÑÐµÐ»Ð¾Ð²ÐµÐº, ÑÐ°ÑÑÑ ÑÐµÐ»Ð° ÐºÑÑÐ¿Ð½ÑÐ¼ Ð¿Ð»Ð°Ð½Ð¾Ð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903463" cy="2903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1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001"/>
          <a:stretch/>
        </p:blipFill>
        <p:spPr bwMode="auto">
          <a:xfrm>
            <a:off x="22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53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Йде</a:t>
            </a:r>
            <a:r>
              <a:rPr lang="ru-RU" sz="5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53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травень</a:t>
            </a:r>
            <a:r>
              <a:rPr lang="ru-RU" sz="5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53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крізь</a:t>
            </a:r>
            <a:r>
              <a:rPr lang="ru-RU" sz="5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53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хвилини</a:t>
            </a:r>
            <a:r>
              <a:rPr lang="ru-RU" sz="5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, </a:t>
            </a:r>
            <a:r>
              <a:rPr lang="ru-RU" sz="53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дні</a:t>
            </a:r>
            <a:r>
              <a:rPr lang="ru-RU" sz="53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і роки...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054" name="Picture 6" descr="http://dmschool.at.ua/FotoSchool/IMG-45f30f95084f0ba8b4ff4a5c06a3feb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20040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mschool.at.ua/FotoSchool/IMG_20190507_131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1" y="908720"/>
            <a:ext cx="3200400" cy="534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9939" y="1549236"/>
            <a:ext cx="23482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взяли участь у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мітингу-реквіємі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примирення,Дня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Перемоги.</a:t>
            </a:r>
            <a:endParaRPr lang="ru-RU" sz="2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001"/>
          <a:stretch/>
        </p:blipFill>
        <p:spPr bwMode="auto">
          <a:xfrm>
            <a:off x="22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Всеукраїнська</a:t>
            </a:r>
            <a:r>
              <a:rPr lang="ru-RU" sz="3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3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дитячо-юнацька</a:t>
            </a:r>
            <a:r>
              <a:rPr lang="ru-RU" sz="3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3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військово-патріотична</a:t>
            </a:r>
            <a:r>
              <a:rPr lang="ru-RU" sz="3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3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гра</a:t>
            </a:r>
            <a:r>
              <a:rPr lang="ru-RU" sz="3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«</a:t>
            </a:r>
            <a:r>
              <a:rPr lang="ru-RU" sz="3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Сокіл</a:t>
            </a:r>
            <a:r>
              <a:rPr lang="ru-RU" sz="3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» («</a:t>
            </a:r>
            <a:r>
              <a:rPr lang="ru-RU" sz="3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Джура</a:t>
            </a:r>
            <a:r>
              <a:rPr lang="ru-RU" sz="3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»)</a:t>
            </a:r>
          </a:p>
        </p:txBody>
      </p:sp>
      <p:pic>
        <p:nvPicPr>
          <p:cNvPr id="4102" name="Picture 6" descr="http://dmschool.at.ua/FotoSchool/IMG-9ba383253e31b0e8991cef92cb2501e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8463"/>
            <a:ext cx="4267200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mschool.at.ua/FotoSchool/IMG-20af8b2dfea8d59ba3c255dc27ec45e6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3"/>
          <a:stretch/>
        </p:blipFill>
        <p:spPr bwMode="auto">
          <a:xfrm>
            <a:off x="290280" y="1704065"/>
            <a:ext cx="4267200" cy="224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http://dmschool.at.ua/FotoSchool/IMG_20190413_13295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t="17754" r="20359" b="19374"/>
          <a:stretch/>
        </p:blipFill>
        <p:spPr bwMode="auto">
          <a:xfrm>
            <a:off x="1475656" y="3752192"/>
            <a:ext cx="3834756" cy="280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001"/>
          <a:stretch/>
        </p:blipFill>
        <p:spPr bwMode="auto">
          <a:xfrm>
            <a:off x="22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З </a:t>
            </a:r>
            <a:r>
              <a:rPr lang="ru-RU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нагоди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визволення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села </a:t>
            </a:r>
            <a:r>
              <a:rPr lang="ru-RU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Дмитрушки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від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німецько-фашистських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загарбників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була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проведена </a:t>
            </a:r>
            <a:r>
              <a:rPr lang="ru-RU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урочиста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лінійка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.</a:t>
            </a:r>
            <a:endParaRPr lang="ru-RU" sz="3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8039" y="1602099"/>
            <a:ext cx="29523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Щороку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учні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нашої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школи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виготовляють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власноруч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вінки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несуть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їх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пам'ятних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місць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нашого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села.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Щоб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віддати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шану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тим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хто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віддав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своє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життя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за наше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майбутннє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5122" name="Picture 2" descr="http://dmschool.at.ua/11/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2639" r="94" b="9772"/>
          <a:stretch/>
        </p:blipFill>
        <p:spPr bwMode="auto">
          <a:xfrm>
            <a:off x="59226" y="1837784"/>
            <a:ext cx="3088389" cy="4791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dmschool.at.ua/11/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44" y="1837785"/>
            <a:ext cx="2915816" cy="4791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651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001"/>
          <a:stretch/>
        </p:blipFill>
        <p:spPr bwMode="auto">
          <a:xfrm>
            <a:off x="22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День </a:t>
            </a:r>
            <a:r>
              <a:rPr lang="ru-RU" sz="54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Героїв</a:t>
            </a: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Небесної</a:t>
            </a: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Сотні</a:t>
            </a:r>
            <a:endParaRPr lang="ru-RU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6146" name="Picture 2" descr="http://dmschool.at.ua/foto1/Neb_sotnya_2019/SAM_0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3" y="2276872"/>
            <a:ext cx="4267200" cy="37764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mschool.at.ua/foto1/Neb_sotnya_2019/SAM_0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00808"/>
            <a:ext cx="4267200" cy="38436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001"/>
          <a:stretch/>
        </p:blipFill>
        <p:spPr bwMode="auto">
          <a:xfrm>
            <a:off x="22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День </a:t>
            </a:r>
            <a:r>
              <a:rPr lang="ru-RU" sz="5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Гідності</a:t>
            </a: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і </a:t>
            </a:r>
            <a:r>
              <a:rPr lang="ru-RU" sz="5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Свободи</a:t>
            </a:r>
            <a:endParaRPr lang="ru-RU" sz="4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8617" y="1442972"/>
            <a:ext cx="2691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нашій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школі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21 листопада 2018 року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пройшли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заходи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щодо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відзначення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вшанування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подій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2004, 2013-2014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років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відбулись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нашій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країні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7170" name="Picture 2" descr="http://dmschool.at.ua/11/46486016_319391665322475_4529905481719742464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80381" y="1442972"/>
            <a:ext cx="2891002" cy="493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mschool.at.ua/11/46507910_319392055322436_2911970371940909056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9"/>
          <a:stretch/>
        </p:blipFill>
        <p:spPr bwMode="auto">
          <a:xfrm>
            <a:off x="6012160" y="1442972"/>
            <a:ext cx="3024336" cy="493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r="4001"/>
          <a:stretch/>
        </p:blipFill>
        <p:spPr bwMode="auto">
          <a:xfrm>
            <a:off x="22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360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19" y="4403035"/>
            <a:ext cx="4478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День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української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</a:p>
          <a:p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писемності</a:t>
            </a:r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endParaRPr lang="ru-RU" sz="44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  <a:p>
            <a:r>
              <a:rPr lang="ru-RU" sz="4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та </a:t>
            </a:r>
            <a:r>
              <a:rPr lang="ru-RU" sz="4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мови</a:t>
            </a:r>
            <a:endParaRPr lang="ru-RU" sz="4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8198" name="Picture 6" descr="http://dmschool.at.ua/pusemnist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906173" cy="391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mschool.at.ua/Patriot_vux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63" y="3077580"/>
            <a:ext cx="4381084" cy="378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dmschool.at.ua/Psyholog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41" y="476672"/>
            <a:ext cx="3866085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ÐºÑÐ°ÑÐ½Ð°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4860032" cy="604867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Я – </a:t>
            </a:r>
            <a:r>
              <a:rPr lang="ru-RU" sz="54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свідомий</a:t>
            </a: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  </a:t>
            </a: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5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громадянин</a:t>
            </a: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я - </a:t>
            </a:r>
            <a:r>
              <a:rPr lang="ru-RU" sz="5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патріот</a:t>
            </a: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  </a:t>
            </a: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/>
            </a:r>
            <a:b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</a:br>
            <a:r>
              <a:rPr lang="ru-RU" sz="5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своєї</a:t>
            </a:r>
            <a:r>
              <a:rPr lang="ru-RU" sz="54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  </a:t>
            </a:r>
            <a:r>
              <a:rPr lang="ru-RU" sz="5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держави</a:t>
            </a: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</a:rPr>
              <a:t>!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5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Йде травень крізь хвилини, дні і роки...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– свідомий   громадянин,  я - патріот   своєї  держави!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свідомий  громадянин, я – патріот  своєї  держави!</dc:title>
  <dc:creator>жора</dc:creator>
  <cp:lastModifiedBy>кr</cp:lastModifiedBy>
  <cp:revision>7</cp:revision>
  <dcterms:created xsi:type="dcterms:W3CDTF">2019-05-13T15:52:16Z</dcterms:created>
  <dcterms:modified xsi:type="dcterms:W3CDTF">2019-05-27T09:41:34Z</dcterms:modified>
</cp:coreProperties>
</file>